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247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B13700D-BCC6-21AA-7E52-EEF08A09C3A7}" v="15" dt="2022-11-30T22:08:05.548"/>
    <p1510:client id="{F9093922-4411-4F64-9E4B-81048A0E9632}" v="423" dt="2022-11-30T22:07:19.96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8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eg>
</file>

<file path=ppt/media/image3.png>
</file>

<file path=ppt/media/image4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11/30/2022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8129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11/30/2022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99436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11/30/2022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7009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11/30/2022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63951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11/30/2022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60195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11/30/2022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00584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11/30/2022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45348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11/30/2022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5513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11/30/2022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01804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11/30/2022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93105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11/30/2022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47765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11/30/2022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6402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48" r:id="rId1"/>
    <p:sldLayoutId id="2147484249" r:id="rId2"/>
    <p:sldLayoutId id="2147484250" r:id="rId3"/>
    <p:sldLayoutId id="2147484251" r:id="rId4"/>
    <p:sldLayoutId id="2147484252" r:id="rId5"/>
    <p:sldLayoutId id="2147484253" r:id="rId6"/>
    <p:sldLayoutId id="2147484254" r:id="rId7"/>
    <p:sldLayoutId id="2147484255" r:id="rId8"/>
    <p:sldLayoutId id="2147484256" r:id="rId9"/>
    <p:sldLayoutId id="2147484257" r:id="rId10"/>
    <p:sldLayoutId id="214748425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su-is/Logistics-Lane-Quotes" TargetMode="External"/><Relationship Id="rId7" Type="http://schemas.openxmlformats.org/officeDocument/2006/relationships/image" Target="../media/image4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jpeg"/><Relationship Id="rId4" Type="http://schemas.openxmlformats.org/officeDocument/2006/relationships/hyperlink" Target="https://github.com/dominict/pythonteachingcode/blob/master/2%20ksu%20scrape/ksu_scrape_new.py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Picture 105" descr="Blueprint of style of a map">
            <a:extLst>
              <a:ext uri="{FF2B5EF4-FFF2-40B4-BE49-F238E27FC236}">
                <a16:creationId xmlns:a16="http://schemas.microsoft.com/office/drawing/2014/main" id="{AABB1CDB-1C84-7124-37BA-35A8D3ADCD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417" y="2068643"/>
            <a:ext cx="6190937" cy="307048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0C34090-C5C5-9578-12B1-6C68D104C5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5572" y="232743"/>
            <a:ext cx="6758443" cy="837602"/>
          </a:xfrm>
        </p:spPr>
        <p:txBody>
          <a:bodyPr anchor="b">
            <a:normAutofit fontScale="90000"/>
          </a:bodyPr>
          <a:lstStyle/>
          <a:p>
            <a:pPr algn="l"/>
            <a:r>
              <a:rPr lang="en-US" sz="5400" b="1" dirty="0">
                <a:latin typeface="Univers"/>
              </a:rPr>
              <a:t>Logistics Lane Quotes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5A58F6-BBC7-51EE-CCE6-278364F988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947" y="6061687"/>
            <a:ext cx="5438790" cy="751153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1800" dirty="0">
                <a:latin typeface="Univers"/>
              </a:rPr>
              <a:t>Coder: James Studdards </a:t>
            </a:r>
            <a:r>
              <a:rPr lang="en-US" sz="1800" dirty="0">
                <a:latin typeface="Univers"/>
                <a:hlinkClick r:id="rId3"/>
              </a:rPr>
              <a:t>Logistics Lane Quotes</a:t>
            </a:r>
            <a:endParaRPr lang="en-US" sz="1800">
              <a:latin typeface="Univers"/>
              <a:cs typeface="Arial"/>
            </a:endParaRPr>
          </a:p>
          <a:p>
            <a:pPr algn="l"/>
            <a:r>
              <a:rPr lang="en-US" sz="1800" dirty="0">
                <a:latin typeface="Univers"/>
                <a:cs typeface="Arial"/>
              </a:rPr>
              <a:t>Original Code: </a:t>
            </a:r>
            <a:r>
              <a:rPr lang="en-US" sz="1800" dirty="0">
                <a:latin typeface="Univers"/>
                <a:ea typeface="+mn-lt"/>
                <a:cs typeface="+mn-lt"/>
                <a:hlinkClick r:id="rId4"/>
              </a:rPr>
              <a:t>KSU Scrape</a:t>
            </a:r>
            <a:r>
              <a:rPr lang="en-US" sz="1800" dirty="0">
                <a:latin typeface="Univers"/>
                <a:ea typeface="+mn-lt"/>
                <a:cs typeface="+mn-lt"/>
              </a:rPr>
              <a:t> by Dominic Thomas</a:t>
            </a:r>
            <a:endParaRPr lang="en-US" sz="1800" dirty="0">
              <a:latin typeface="Univers"/>
              <a:cs typeface="Arial"/>
            </a:endParaRPr>
          </a:p>
          <a:p>
            <a:pPr algn="l"/>
            <a:endParaRPr lang="en-US" sz="2200" dirty="0">
              <a:cs typeface="Arial"/>
            </a:endParaRPr>
          </a:p>
          <a:p>
            <a:pPr algn="l"/>
            <a:endParaRPr lang="en-US" sz="2200">
              <a:cs typeface="Arial"/>
            </a:endParaRPr>
          </a:p>
        </p:txBody>
      </p:sp>
      <p:pic>
        <p:nvPicPr>
          <p:cNvPr id="95" name="Picture 3" descr="Cargo shipping containers in a pile and on a semi-truck at a harbour">
            <a:extLst>
              <a:ext uri="{FF2B5EF4-FFF2-40B4-BE49-F238E27FC236}">
                <a16:creationId xmlns:a16="http://schemas.microsoft.com/office/drawing/2014/main" id="{E459A5DD-0586-C6BF-E23C-77DAE9122DD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2852" r="2148"/>
          <a:stretch/>
        </p:blipFill>
        <p:spPr>
          <a:xfrm>
            <a:off x="7745438" y="150773"/>
            <a:ext cx="3371045" cy="3371045"/>
          </a:xfrm>
          <a:custGeom>
            <a:avLst/>
            <a:gdLst/>
            <a:ahLst/>
            <a:cxnLst/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95EF52D-E6AD-02C9-EB91-9A7078C059E2}"/>
              </a:ext>
            </a:extLst>
          </p:cNvPr>
          <p:cNvSpPr txBox="1"/>
          <p:nvPr/>
        </p:nvSpPr>
        <p:spPr>
          <a:xfrm>
            <a:off x="424720" y="1211704"/>
            <a:ext cx="629586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>
                <a:latin typeface="Univers"/>
                <a:cs typeface="Calibri"/>
              </a:rPr>
              <a:t>Accurate quotes generated using current market price! </a:t>
            </a:r>
            <a:endParaRPr lang="en-US" b="1" dirty="0">
              <a:latin typeface="Univer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4B2285B-9255-48C2-2DA4-10F04AE9D003}"/>
              </a:ext>
            </a:extLst>
          </p:cNvPr>
          <p:cNvSpPr/>
          <p:nvPr/>
        </p:nvSpPr>
        <p:spPr>
          <a:xfrm flipV="1">
            <a:off x="199867" y="1074294"/>
            <a:ext cx="6758066" cy="7495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Graphic 9" descr="Marker with solid fill">
            <a:extLst>
              <a:ext uri="{FF2B5EF4-FFF2-40B4-BE49-F238E27FC236}">
                <a16:creationId xmlns:a16="http://schemas.microsoft.com/office/drawing/2014/main" id="{98E80CE9-D044-5CAB-E893-C6B4A87F15F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42340" y="1872520"/>
            <a:ext cx="914400" cy="914400"/>
          </a:xfrm>
          <a:prstGeom prst="rect">
            <a:avLst/>
          </a:prstGeom>
        </p:spPr>
      </p:pic>
      <p:pic>
        <p:nvPicPr>
          <p:cNvPr id="10" name="Graphic 9" descr="Marker with solid fill">
            <a:extLst>
              <a:ext uri="{FF2B5EF4-FFF2-40B4-BE49-F238E27FC236}">
                <a16:creationId xmlns:a16="http://schemas.microsoft.com/office/drawing/2014/main" id="{66ED7753-A8E6-26B6-E229-DBC5B9E84CC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165423" y="3021766"/>
            <a:ext cx="914400" cy="914400"/>
          </a:xfrm>
          <a:prstGeom prst="rect">
            <a:avLst/>
          </a:prstGeom>
        </p:spPr>
      </p:pic>
      <p:pic>
        <p:nvPicPr>
          <p:cNvPr id="104" name="Graphic 9" descr="Marker with solid fill">
            <a:extLst>
              <a:ext uri="{FF2B5EF4-FFF2-40B4-BE49-F238E27FC236}">
                <a16:creationId xmlns:a16="http://schemas.microsoft.com/office/drawing/2014/main" id="{4C8ADEBE-BADD-E20C-E75D-3D12965CFA7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828799" y="2859372"/>
            <a:ext cx="914400" cy="914400"/>
          </a:xfrm>
          <a:prstGeom prst="rect">
            <a:avLst/>
          </a:prstGeom>
        </p:spPr>
      </p:pic>
      <p:pic>
        <p:nvPicPr>
          <p:cNvPr id="106" name="Graphic 105" descr="Marker with solid fill">
            <a:extLst>
              <a:ext uri="{FF2B5EF4-FFF2-40B4-BE49-F238E27FC236}">
                <a16:creationId xmlns:a16="http://schemas.microsoft.com/office/drawing/2014/main" id="{27A31C34-F00E-383E-AD68-B398FB59C33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852471" y="3483962"/>
            <a:ext cx="914400" cy="914400"/>
          </a:xfrm>
          <a:prstGeom prst="rect">
            <a:avLst/>
          </a:prstGeom>
        </p:spPr>
      </p:pic>
      <p:pic>
        <p:nvPicPr>
          <p:cNvPr id="107" name="Graphic 106" descr="Marker with solid fill">
            <a:extLst>
              <a:ext uri="{FF2B5EF4-FFF2-40B4-BE49-F238E27FC236}">
                <a16:creationId xmlns:a16="http://schemas.microsoft.com/office/drawing/2014/main" id="{78951FD4-41F5-AC29-6F7E-4C8AAF86416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964242" y="3846224"/>
            <a:ext cx="914400" cy="914400"/>
          </a:xfrm>
          <a:prstGeom prst="rect">
            <a:avLst/>
          </a:prstGeom>
        </p:spPr>
      </p:pic>
      <p:sp>
        <p:nvSpPr>
          <p:cNvPr id="109" name="TextBox 108">
            <a:extLst>
              <a:ext uri="{FF2B5EF4-FFF2-40B4-BE49-F238E27FC236}">
                <a16:creationId xmlns:a16="http://schemas.microsoft.com/office/drawing/2014/main" id="{24397F2D-F2CF-8A31-C223-9911AF890730}"/>
              </a:ext>
            </a:extLst>
          </p:cNvPr>
          <p:cNvSpPr txBox="1"/>
          <p:nvPr/>
        </p:nvSpPr>
        <p:spPr>
          <a:xfrm>
            <a:off x="7520065" y="4097312"/>
            <a:ext cx="3372786" cy="80021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>
                <a:latin typeface="Univers Condensed"/>
                <a:cs typeface="Calibri"/>
              </a:rPr>
              <a:t>Any Pickup Location!</a:t>
            </a:r>
          </a:p>
          <a:p>
            <a:endParaRPr lang="en-US" dirty="0">
              <a:cs typeface="Calibri"/>
            </a:endParaRP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4E275FFE-D530-1DC0-8C64-3BA3CF5EF13B}"/>
              </a:ext>
            </a:extLst>
          </p:cNvPr>
          <p:cNvSpPr txBox="1"/>
          <p:nvPr/>
        </p:nvSpPr>
        <p:spPr>
          <a:xfrm>
            <a:off x="7520065" y="4959247"/>
            <a:ext cx="3597638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>
                <a:latin typeface="Univers Condensed"/>
                <a:cs typeface="Calibri"/>
              </a:rPr>
              <a:t>Any Delivery Location!</a:t>
            </a:r>
            <a:endParaRPr lang="en-US" sz="2800" b="1" dirty="0">
              <a:latin typeface="Univers Condensed"/>
            </a:endParaRP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E83499F6-AC01-A725-5FD1-63F03203658A}"/>
              </a:ext>
            </a:extLst>
          </p:cNvPr>
          <p:cNvSpPr txBox="1"/>
          <p:nvPr/>
        </p:nvSpPr>
        <p:spPr>
          <a:xfrm>
            <a:off x="7520065" y="5796195"/>
            <a:ext cx="264826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>
                <a:latin typeface="Univers Condensed"/>
                <a:cs typeface="Calibri"/>
              </a:rPr>
              <a:t>Accurate Rates!</a:t>
            </a:r>
            <a:endParaRPr lang="en-US" sz="2800" b="1" dirty="0">
              <a:latin typeface="Univers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4042757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37</Words>
  <Application>Microsoft Office PowerPoint</Application>
  <PresentationFormat>Widescreen</PresentationFormat>
  <Paragraphs>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Univers</vt:lpstr>
      <vt:lpstr>Univers Condensed</vt:lpstr>
      <vt:lpstr>Office Theme</vt:lpstr>
      <vt:lpstr>Logistics Lane Quotes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James Studdards</dc:creator>
  <cp:lastModifiedBy>James Studdards</cp:lastModifiedBy>
  <cp:revision>178</cp:revision>
  <dcterms:created xsi:type="dcterms:W3CDTF">2022-11-30T20:58:34Z</dcterms:created>
  <dcterms:modified xsi:type="dcterms:W3CDTF">2022-11-30T22:13:13Z</dcterms:modified>
</cp:coreProperties>
</file>

<file path=docProps/thumbnail.jpeg>
</file>